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-105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2/17/15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2/17/15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2/17/15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2/17/15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Bias and Expectations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663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migration-political-carto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80" y="283463"/>
            <a:ext cx="8999920" cy="619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246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ientist_carto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20700"/>
            <a:ext cx="7620000" cy="581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499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n job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246"/>
            <a:ext cx="9139552" cy="597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590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Bias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particular tendency, trend, inclination, feeling, or opinion, especially one that is preconceived or unreasoned</a:t>
            </a:r>
          </a:p>
          <a:p>
            <a:r>
              <a:rPr lang="en-US" dirty="0" smtClean="0"/>
              <a:t>Some synonyms:</a:t>
            </a:r>
          </a:p>
          <a:p>
            <a:pPr lvl="1"/>
            <a:r>
              <a:rPr lang="en-US" dirty="0" smtClean="0"/>
              <a:t>Preconception, predilection, partiality, prejudice</a:t>
            </a:r>
          </a:p>
        </p:txBody>
      </p:sp>
    </p:spTree>
    <p:extLst>
      <p:ext uri="{BB962C8B-B14F-4D97-AF65-F5344CB8AC3E}">
        <p14:creationId xmlns:p14="http://schemas.microsoft.com/office/powerpoint/2010/main" val="649640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person served prison time for trespassing in their neighbor’s house and passed out in their neighbors bed</a:t>
            </a:r>
          </a:p>
          <a:p>
            <a:r>
              <a:rPr lang="en-US" dirty="0" smtClean="0"/>
              <a:t>All of this done while he was high on drugs</a:t>
            </a:r>
            <a:endParaRPr lang="en-US" dirty="0"/>
          </a:p>
        </p:txBody>
      </p:sp>
      <p:pic>
        <p:nvPicPr>
          <p:cNvPr id="4" name="Picture 3" descr="robert-downey-j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643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person is the CEO of one of America’s biggest car companies</a:t>
            </a:r>
            <a:endParaRPr lang="en-US" dirty="0"/>
          </a:p>
        </p:txBody>
      </p:sp>
      <p:pic>
        <p:nvPicPr>
          <p:cNvPr id="4" name="Picture 3" descr="Mary-T-Barr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759" y="-12115"/>
            <a:ext cx="6224374" cy="701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791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person grew up on the streets of Chicago and is now in the rap business</a:t>
            </a:r>
            <a:endParaRPr lang="en-US" dirty="0"/>
          </a:p>
        </p:txBody>
      </p:sp>
      <p:pic>
        <p:nvPicPr>
          <p:cNvPr id="4" name="Picture 3" descr="comm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53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person wrote folk and rock n’ roll music in the 1960s</a:t>
            </a:r>
          </a:p>
          <a:p>
            <a:r>
              <a:rPr lang="en-US" dirty="0" smtClean="0"/>
              <a:t>The Beach Boys were part of this person’s social circle</a:t>
            </a:r>
            <a:endParaRPr lang="en-US" dirty="0"/>
          </a:p>
        </p:txBody>
      </p:sp>
      <p:pic>
        <p:nvPicPr>
          <p:cNvPr id="4" name="Picture 3" descr="charles-mans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300" y="0"/>
            <a:ext cx="45759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133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person is an astrophysicist and scientist</a:t>
            </a:r>
          </a:p>
          <a:p>
            <a:r>
              <a:rPr lang="en-US" dirty="0" smtClean="0"/>
              <a:t>He is also the director of the Hayden planetarium in New York</a:t>
            </a:r>
          </a:p>
        </p:txBody>
      </p:sp>
      <p:pic>
        <p:nvPicPr>
          <p:cNvPr id="4" name="Picture 3" descr="nei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332" y="1082705"/>
            <a:ext cx="9327922" cy="466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319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ngres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08" y="465069"/>
            <a:ext cx="8514276" cy="601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130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spital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26" y="520531"/>
            <a:ext cx="8818902" cy="587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769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66</TotalTime>
  <Words>134</Words>
  <Application>Microsoft Macintosh PowerPoint</Application>
  <PresentationFormat>On-screen Show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Breeze</vt:lpstr>
      <vt:lpstr>Bias and Expectations</vt:lpstr>
      <vt:lpstr>What is Bias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Quest Academy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Bias and Expectations</dc:title>
  <dc:creator>Scott Barr</dc:creator>
  <cp:lastModifiedBy>Scott Barr</cp:lastModifiedBy>
  <cp:revision>6</cp:revision>
  <dcterms:created xsi:type="dcterms:W3CDTF">2015-02-13T15:56:45Z</dcterms:created>
  <dcterms:modified xsi:type="dcterms:W3CDTF">2015-02-17T15:06:17Z</dcterms:modified>
</cp:coreProperties>
</file>